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embeddedFontLst>
    <p:embeddedFont>
      <p:font typeface="Arial Black" panose="020B0A04020102020204" pitchFamily="34" charset="0"/>
      <p:bold r:id="rId4"/>
    </p:embeddedFont>
    <p:embeddedFont>
      <p:font typeface="Georgia" panose="02040502050405020303" pitchFamily="18" charset="0"/>
      <p:regular r:id="rId5"/>
      <p:bold r:id="rId6"/>
      <p:italic r:id="rId7"/>
      <p:boldItalic r:id="rId8"/>
    </p:embeddedFont>
    <p:embeddedFont>
      <p:font typeface="Open Sans" panose="020B0604020202020204" charset="0"/>
      <p:regular r:id="rId9"/>
      <p:bold r:id="rId10"/>
      <p:italic r:id="rId11"/>
      <p:boldItalic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xUslebxk9qhCHi7SDGuds0mK0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69569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2299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14300" y="183565"/>
            <a:ext cx="7543800" cy="112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3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00" b="0" i="0" u="none" strike="noStrike" cap="none">
                <a:solidFill>
                  <a:srgbClr val="008037"/>
                </a:solidFill>
                <a:latin typeface="Arial Black"/>
                <a:ea typeface="Arial Black"/>
                <a:cs typeface="Arial Black"/>
                <a:sym typeface="Arial Black"/>
              </a:rPr>
              <a:t>COMMUNITY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14300" y="1391994"/>
            <a:ext cx="7543800" cy="1525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458" b="0" i="0" u="none" strike="noStrike" cap="none" dirty="0">
                <a:solidFill>
                  <a:srgbClr val="008037"/>
                </a:solidFill>
                <a:latin typeface="Arial Black"/>
                <a:ea typeface="Arial Black"/>
                <a:cs typeface="Arial Black"/>
                <a:sym typeface="Arial Black"/>
              </a:rPr>
              <a:t>ZONING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777250" y="3048124"/>
            <a:ext cx="6217800" cy="448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A </a:t>
            </a:r>
            <a:r>
              <a:rPr lang="en-US" sz="2800" b="1" dirty="0" smtClean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community meeting will be held regarding this property in the near future</a:t>
            </a:r>
            <a:endParaRPr sz="2800" b="0" i="0" u="none" strike="noStrike" cap="none" dirty="0">
              <a:solidFill>
                <a:srgbClr val="000000"/>
              </a:solidFill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999" b="0" i="0" u="none" strike="noStrike" cap="none" dirty="0" smtClean="0">
              <a:solidFill>
                <a:srgbClr val="000000"/>
              </a:solidFill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b="0" i="0" u="none" strike="noStrike" cap="none" dirty="0" smtClean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DESIRED </a:t>
            </a:r>
            <a:r>
              <a:rPr lang="en-US" sz="1999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ZONING CHANGE:</a:t>
            </a:r>
            <a:endParaRPr sz="1999" b="0" i="0" u="none" strike="noStrike" cap="none" dirty="0">
              <a:solidFill>
                <a:srgbClr val="000000"/>
              </a:solidFill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99" b="0" i="0" u="none" strike="noStrike" cap="none" dirty="0">
              <a:solidFill>
                <a:srgbClr val="000000"/>
              </a:solidFill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DATE:</a:t>
            </a:r>
            <a:endParaRPr dirty="0">
              <a:latin typeface="Georgia" panose="02040502050405020303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TIME: 6pm</a:t>
            </a:r>
            <a:endParaRPr dirty="0">
              <a:latin typeface="Georgia" panose="02040502050405020303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LOCATION: ZOOM</a:t>
            </a:r>
            <a:endParaRPr sz="1999" b="0" i="0" u="none" strike="noStrike" cap="none" dirty="0">
              <a:solidFill>
                <a:srgbClr val="000000"/>
              </a:solidFill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dirty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Meeting ID: xxx </a:t>
            </a:r>
            <a:r>
              <a:rPr lang="en-US" sz="1999" dirty="0" err="1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xxx</a:t>
            </a:r>
            <a:r>
              <a:rPr lang="en-US" sz="1999" dirty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 </a:t>
            </a:r>
            <a:r>
              <a:rPr lang="en-US" sz="1999" dirty="0" err="1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xxxx</a:t>
            </a:r>
            <a:r>
              <a:rPr lang="en-US" sz="1999" dirty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 PW: </a:t>
            </a:r>
            <a:r>
              <a:rPr lang="en-US" sz="1999" dirty="0" err="1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xxxxx</a:t>
            </a:r>
            <a:r>
              <a:rPr lang="en-US" sz="1999" dirty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 </a:t>
            </a:r>
            <a:endParaRPr sz="1999" dirty="0"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99" dirty="0">
                <a:latin typeface="Georgia" panose="02040502050405020303" pitchFamily="18" charset="0"/>
                <a:ea typeface="Open Sans"/>
                <a:cs typeface="Open Sans"/>
                <a:sym typeface="Open Sans"/>
              </a:rPr>
              <a:t>Phone: +1 215-xxx-xxxx</a:t>
            </a:r>
            <a:endParaRPr sz="1999" dirty="0">
              <a:latin typeface="Georgia" panose="02040502050405020303" pitchFamily="18" charset="0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87" name="Google Shape;87;p1"/>
          <p:cNvGrpSpPr/>
          <p:nvPr/>
        </p:nvGrpSpPr>
        <p:grpSpPr>
          <a:xfrm>
            <a:off x="690792" y="7705089"/>
            <a:ext cx="6253611" cy="1023132"/>
            <a:chOff x="-590986" y="-812800"/>
            <a:chExt cx="8338149" cy="1364176"/>
          </a:xfrm>
        </p:grpSpPr>
        <p:pic>
          <p:nvPicPr>
            <p:cNvPr id="88" name="Google Shape;8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962236" y="-812654"/>
              <a:ext cx="1784927" cy="12624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" name="Google Shape;89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881880" y="-812800"/>
              <a:ext cx="803624" cy="13641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"/>
            <p:cNvSpPr txBox="1"/>
            <p:nvPr/>
          </p:nvSpPr>
          <p:spPr>
            <a:xfrm>
              <a:off x="-590986" y="-722417"/>
              <a:ext cx="5346001" cy="1263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3995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b="0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ea typeface="Open Sans"/>
                  <a:cs typeface="Open Sans"/>
                  <a:sym typeface="Open Sans"/>
                </a:rPr>
                <a:t>Join community meeting </a:t>
              </a:r>
              <a:r>
                <a:rPr lang="en-US" sz="2200" b="0" i="0" u="none" strike="noStrike" cap="none" dirty="0" smtClean="0">
                  <a:solidFill>
                    <a:srgbClr val="000000"/>
                  </a:solidFill>
                  <a:latin typeface="Georgia" panose="02040502050405020303" pitchFamily="18" charset="0"/>
                  <a:ea typeface="Open Sans"/>
                  <a:cs typeface="Open Sans"/>
                  <a:sym typeface="Open Sans"/>
                </a:rPr>
                <a:t>by phone </a:t>
              </a:r>
              <a:r>
                <a:rPr lang="en-US" sz="2200" b="0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ea typeface="Open Sans"/>
                  <a:cs typeface="Open Sans"/>
                  <a:sym typeface="Open Sans"/>
                </a:rPr>
                <a:t>or computer</a:t>
              </a:r>
              <a:endParaRPr dirty="0">
                <a:latin typeface="Georgia" panose="02040502050405020303" pitchFamily="18" charset="0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0" y="9184725"/>
            <a:ext cx="77724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Coordinating RCO: Point Breeze Community Development Coalition</a:t>
            </a:r>
            <a:endParaRPr sz="12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Visit www.pointbreezecoalition.org or “Point Breeze Community Development Coalition” 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on Facebook for more information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Black</vt:lpstr>
      <vt:lpstr>Georgia</vt:lpstr>
      <vt:lpstr>Arial</vt:lpstr>
      <vt:lpstr>Open Sans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2006-08-16T00:00:00Z</dcterms:created>
  <dcterms:modified xsi:type="dcterms:W3CDTF">2020-09-05T18:29:11Z</dcterms:modified>
</cp:coreProperties>
</file>